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61" r:id="rId3"/>
    <p:sldId id="258" r:id="rId4"/>
    <p:sldId id="257" r:id="rId5"/>
    <p:sldId id="269" r:id="rId6"/>
    <p:sldId id="271" r:id="rId7"/>
    <p:sldId id="272" r:id="rId8"/>
    <p:sldId id="259" r:id="rId9"/>
    <p:sldId id="260" r:id="rId10"/>
    <p:sldId id="262" r:id="rId11"/>
    <p:sldId id="263" r:id="rId12"/>
    <p:sldId id="264" r:id="rId13"/>
    <p:sldId id="266" r:id="rId14"/>
    <p:sldId id="267" r:id="rId15"/>
    <p:sldId id="270" r:id="rId16"/>
    <p:sldId id="268" r:id="rId17"/>
    <p:sldId id="273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02E36-547A-48D2-A159-D54F8C505559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A95D5-D5A9-4F7A-90C9-CD2EB1327EA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386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A2DB-E290-436C-B3F7-4F95364A720F}" type="datetimeFigureOut">
              <a:rPr lang="en-GB" smtClean="0"/>
              <a:pPr/>
              <a:t>03/07/2013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F36-4FC0-4A67-B94E-5273D53FE94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ABSCHLUSSREDE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NATALIE WIRTH</a:t>
            </a:r>
            <a:endParaRPr lang="en-GB" dirty="0"/>
          </a:p>
          <a:p>
            <a:r>
              <a:rPr lang="en-GB" smtClean="0"/>
              <a:t>SPRECHERIN SP13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L:\00_Austausch AG-Räume\Bilder SP 13\Dickow_Exkursionen\2013_02_17_Bruessel\ND7_009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1" y="-165774"/>
            <a:ext cx="10552149" cy="70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2606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BRÜSSEL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043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146" name="Picture 2" descr="L:\00_Austausch AG-Räume\Bilder SP 13\Amerika\Wirth\DC and NY\DSC_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74" y="0"/>
            <a:ext cx="446602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L:\00_Austausch AG-Räume\Bilder SP 13\Amerika\Wirth\DC and NY\DSC_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-12576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95536" y="5486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D.C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112474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N.Y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943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0" name="Picture 2" descr="L:\00_Austausch AG-Räume\Bilder SP 13\Moskau\Moskau Wirth\DSC_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4360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12687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MOSKAU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281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L:\00_Austausch AG-Räume\Bilder SP 13\Türkei\Wirth\Türkei Favoriten\Diyarbakir_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970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L:\00_Austausch AG-Räume\Bilder SP 13\Türkei\Wirth\Türkei Favoriten\Ankara_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5151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L:\00_Austausch AG-Räume\Bilder SP 13\Türkei\Wirth\Türkei Favoriten\Istanbul_0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96462"/>
            <a:ext cx="5292080" cy="352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:\00_Austausch AG-Räume\Bilder SP 13\Türkei\Wirth\Türkei Favoriten\Diyarbakir_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01009"/>
            <a:ext cx="514947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31409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DIE TÜRKEI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519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 descr="L:\00_Austausch AG-Räume\Bilder SP 13\Reise Nahost\N Wirth - Israel\Israel - Favourites\Altstadt Jerusalem (1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773" y="0"/>
            <a:ext cx="10095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90872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ISRAEL UND PALÄSTINA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472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 Erreicht?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Plattform </a:t>
            </a:r>
            <a:r>
              <a:rPr lang="de-DE" dirty="0"/>
              <a:t>für ressortübergreifenden sicherheitspolitischen Diskurs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Bildung eines sicherheitspolitischen Netzwerks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6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DE" dirty="0" smtClean="0"/>
              <a:t>SP13 – The </a:t>
            </a:r>
            <a:r>
              <a:rPr lang="de-DE" dirty="0" err="1" smtClean="0"/>
              <a:t>Capstone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F:\SP13 mit Caps_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4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Danke!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n.wirth\AppData\Local\Microsoft\Windows\Temporary Internet Files\Content.Outlook\APAS8I4C\SP13-ausdruck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44001" cy="48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					       </a:t>
            </a:r>
            <a:r>
              <a:rPr lang="en-GB" b="1" dirty="0" smtClean="0">
                <a:solidFill>
                  <a:srgbClr val="FF0000"/>
                </a:solidFill>
              </a:rPr>
              <a:t>6</a:t>
            </a:r>
          </a:p>
          <a:p>
            <a:pPr marL="0" indent="0">
              <a:buNone/>
            </a:pPr>
            <a:r>
              <a:rPr lang="en-GB" b="1" dirty="0" smtClean="0"/>
              <a:t>		26 (7)</a:t>
            </a:r>
          </a:p>
          <a:p>
            <a:pPr marL="0" indent="0">
              <a:buNone/>
            </a:pPr>
            <a:r>
              <a:rPr lang="en-GB" b="1" dirty="0" smtClean="0"/>
              <a:t>			            </a:t>
            </a:r>
            <a:r>
              <a:rPr lang="en-GB" b="1" dirty="0" smtClean="0">
                <a:solidFill>
                  <a:srgbClr val="0070C0"/>
                </a:solidFill>
              </a:rPr>
              <a:t>277 </a:t>
            </a:r>
            <a:r>
              <a:rPr lang="en-GB" b="1" dirty="0" smtClean="0">
                <a:solidFill>
                  <a:schemeClr val="accent1"/>
                </a:solidFill>
              </a:rPr>
              <a:t>                           </a:t>
            </a:r>
            <a:r>
              <a:rPr lang="en-GB" b="1" dirty="0" smtClean="0">
                <a:solidFill>
                  <a:srgbClr val="FFC000"/>
                </a:solidFill>
              </a:rPr>
              <a:t>3000</a:t>
            </a:r>
            <a:endParaRPr lang="en-GB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	</a:t>
            </a:r>
            <a:r>
              <a:rPr lang="en-GB" b="1" dirty="0" smtClean="0">
                <a:solidFill>
                  <a:srgbClr val="FFC000"/>
                </a:solidFill>
              </a:rPr>
              <a:t>7 (5) </a:t>
            </a:r>
            <a:r>
              <a:rPr lang="en-GB" b="1" dirty="0" smtClean="0"/>
              <a:t>	</a:t>
            </a:r>
            <a:endParaRPr lang="en-GB" b="1" dirty="0" smtClean="0">
              <a:solidFill>
                <a:srgbClr val="FFC000"/>
              </a:solidFill>
            </a:endParaRPr>
          </a:p>
          <a:p>
            <a:pPr marL="800100" lvl="2" indent="0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                 - 9</a:t>
            </a:r>
            <a:r>
              <a:rPr lang="en-GB" sz="3200" b="1" dirty="0" smtClean="0">
                <a:solidFill>
                  <a:srgbClr val="FFC000"/>
                </a:solidFill>
              </a:rPr>
              <a:t>                          </a:t>
            </a:r>
            <a:r>
              <a:rPr lang="en-GB" sz="3200" b="1" dirty="0" smtClean="0"/>
              <a:t>36</a:t>
            </a:r>
          </a:p>
          <a:p>
            <a:pPr marL="0" indent="0">
              <a:buNone/>
            </a:pPr>
            <a:r>
              <a:rPr lang="en-GB" b="1" dirty="0" smtClean="0"/>
              <a:t>		                    4.5 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				</a:t>
            </a:r>
            <a:endParaRPr lang="en-GB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	 </a:t>
            </a:r>
            <a:r>
              <a:rPr lang="en-GB" b="1" dirty="0" smtClean="0">
                <a:solidFill>
                  <a:srgbClr val="FF0000"/>
                </a:solidFill>
              </a:rPr>
              <a:t>3                                                 </a:t>
            </a:r>
            <a:r>
              <a:rPr lang="en-GB" b="1" dirty="0" smtClean="0">
                <a:solidFill>
                  <a:srgbClr val="0070C0"/>
                </a:solidFill>
              </a:rPr>
              <a:t>150</a:t>
            </a:r>
          </a:p>
          <a:p>
            <a:pPr marL="0" indent="0">
              <a:buNone/>
            </a:pPr>
            <a:r>
              <a:rPr lang="en-GB" b="1" dirty="0" smtClean="0"/>
              <a:t>		    </a:t>
            </a:r>
            <a:r>
              <a:rPr lang="en-GB" b="1" dirty="0" smtClean="0">
                <a:solidFill>
                  <a:srgbClr val="FF0000"/>
                </a:solidFill>
              </a:rPr>
              <a:t> 6</a:t>
            </a:r>
            <a:r>
              <a:rPr lang="en-GB" b="1" dirty="0" smtClean="0">
                <a:solidFill>
                  <a:srgbClr val="00B050"/>
                </a:solidFill>
              </a:rPr>
              <a:t>                                                    ??</a:t>
            </a:r>
            <a:r>
              <a:rPr lang="en-GB" b="1" dirty="0" smtClean="0">
                <a:solidFill>
                  <a:srgbClr val="FF0000"/>
                </a:solidFill>
              </a:rPr>
              <a:t>                                                        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Einige Zahlen…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SP13 </a:t>
            </a:r>
            <a:r>
              <a:rPr lang="en-GB" dirty="0" err="1" smtClean="0"/>
              <a:t>Teilnehmer</a:t>
            </a:r>
            <a:endParaRPr lang="en-GB" dirty="0"/>
          </a:p>
        </p:txBody>
      </p:sp>
      <p:pic>
        <p:nvPicPr>
          <p:cNvPr id="1026" name="Picture 2" descr="L:\00_Austausch AG-Räume\Bilder SP 13\20130220_Michael_GAHLER_01755_GR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5359"/>
            <a:ext cx="9144000" cy="39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FOTO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SCHLOSS SCHOENHAUSEN IM SCHNEE</a:t>
            </a:r>
            <a:endParaRPr lang="en-GB" dirty="0"/>
          </a:p>
        </p:txBody>
      </p:sp>
      <p:pic>
        <p:nvPicPr>
          <p:cNvPr id="1026" name="Picture 2" descr="C:\Users\n.wirth\Desktop\Schn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3528" y="621089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SCHLOSS SCHÖNHAUSEN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des Seminars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Plattform für ressortübergreifenden sicherheitspolitischen Diskurs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Bildung eines sicherheitspolitischen Netzwerks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5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FOTO – HISTORISCHER LERNORT</a:t>
            </a:r>
            <a:endParaRPr lang="en-GB" dirty="0"/>
          </a:p>
        </p:txBody>
      </p:sp>
      <p:pic>
        <p:nvPicPr>
          <p:cNvPr id="2050" name="Picture 2" descr="L:\02_Nordamerika\00 Daten SP Austausch AG-Räume\Bilder SP 13\13_01_18 Exkursionen 17\IMG_5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588" y="-99392"/>
            <a:ext cx="104360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426306" y="574810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EHRENMAL DER BUNDESWEHR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FOTO – </a:t>
            </a:r>
            <a:r>
              <a:rPr lang="en-GB" dirty="0" err="1" smtClean="0"/>
              <a:t>Sehitlik</a:t>
            </a:r>
            <a:r>
              <a:rPr lang="en-GB" dirty="0" smtClean="0"/>
              <a:t> </a:t>
            </a:r>
            <a:r>
              <a:rPr lang="en-GB" dirty="0" err="1" smtClean="0"/>
              <a:t>Moschee</a:t>
            </a:r>
            <a:endParaRPr lang="en-GB" dirty="0"/>
          </a:p>
        </p:txBody>
      </p:sp>
      <p:pic>
        <p:nvPicPr>
          <p:cNvPr id="3074" name="Picture 2" descr="C:\Users\n.wirth\Desktop\Sehitlik-Mosch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869" y="0"/>
            <a:ext cx="10305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004048" y="5661248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ŞEHITLIK-MOSCHEE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Paris in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Sonne</a:t>
            </a:r>
            <a:endParaRPr lang="en-GB" dirty="0" smtClean="0"/>
          </a:p>
          <a:p>
            <a:r>
              <a:rPr lang="en-GB" dirty="0" err="1" smtClean="0"/>
              <a:t>Brüssel</a:t>
            </a:r>
            <a:endParaRPr lang="en-GB" dirty="0"/>
          </a:p>
        </p:txBody>
      </p:sp>
      <p:pic>
        <p:nvPicPr>
          <p:cNvPr id="2050" name="Picture 2" descr="L:\00_Austausch AG-Räume\Bilder SP 13\Dickow_Exkursionen\2013_02_14_Paris\ND7_0096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/>
          <a:stretch/>
        </p:blipFill>
        <p:spPr bwMode="auto">
          <a:xfrm>
            <a:off x="-579550" y="0"/>
            <a:ext cx="10885144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98072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PARIS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L:\00_Austausch AG-Räume\Bilder SP 13\Dickow_Exkursionen\2013_02_14_Paris\ND7_009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30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66124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HÔTEL MATIGNON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Bildschirmpräsentation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 Theme</vt:lpstr>
      <vt:lpstr>ABSCHLUSSREDE</vt:lpstr>
      <vt:lpstr>Einige Zahlen…</vt:lpstr>
      <vt:lpstr>SP13</vt:lpstr>
      <vt:lpstr>FOTO </vt:lpstr>
      <vt:lpstr>Ziele des Seminars</vt:lpstr>
      <vt:lpstr>PowerPoint-Präsentation</vt:lpstr>
      <vt:lpstr>PowerPoint-Präsentation</vt:lpstr>
      <vt:lpstr>FOTO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Ziel Erreicht?</vt:lpstr>
      <vt:lpstr>SP13 – The Capstone Course</vt:lpstr>
      <vt:lpstr>Danke!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ABSCHLUSSREDE</dc:title>
  <dc:creator>Natalie</dc:creator>
  <cp:lastModifiedBy>BAKS Schmitz, Franz-Josef</cp:lastModifiedBy>
  <cp:revision>39</cp:revision>
  <cp:lastPrinted>2013-06-24T09:36:39Z</cp:lastPrinted>
  <dcterms:created xsi:type="dcterms:W3CDTF">2013-06-16T06:36:02Z</dcterms:created>
  <dcterms:modified xsi:type="dcterms:W3CDTF">2013-07-03T06:41:38Z</dcterms:modified>
</cp:coreProperties>
</file>